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94"/>
  </p:normalViewPr>
  <p:slideViewPr>
    <p:cSldViewPr snapToGrid="0" snapToObjects="1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B38ED3-84A5-3845-8267-C96FA059B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488C1E9-7519-1743-8E57-F314C907B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C06D97-5D82-414F-BE1E-64C2F1FB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6C9413-745A-C546-8DEA-3D15A282F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6E340E-4B76-A94A-88E4-1D4414A5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269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0ACB29-FEB2-0747-9004-1E0FE4F64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880FF57-F8C0-804D-BF0C-29C059CADE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AAD631C-4AC2-ED45-B331-EEBFA076B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C840BA-9E4D-3D48-B788-FBCE773A8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E93366-FA91-6F4D-91B7-31BB26848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462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46D2BCF-36B6-114C-8636-3621BAEDE1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700B64-B004-0A4A-BE3A-5CDD9F660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E254B7-052E-8E47-BDAD-7F0ED841E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191B0C-F364-4D4A-AA30-29DBE3AC0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53E916-2A8D-2A48-A97F-1E171E10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400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DCA351-E175-6847-8885-C64857BE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4A977B-98D5-3743-9EAE-CD733A7DA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57CBEA-6F7F-6D4F-A82A-57B22D00B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8752B9-52BD-4941-8744-3C6832A1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D9A46B-D1A1-0B4E-B960-36D5E1F1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67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B65F56-24EE-1748-8E2A-4178B414C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BB7117E-7E60-6546-AC92-BA5B49489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55F74C-E594-5646-8627-9BF7B67FF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8AFAC0-8863-CE44-8E1C-7A1AE188C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D6B43E-0D31-8B47-A0F3-5BCB691A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282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BE78D0-A8C3-954C-BA68-9439D1957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E67495-9AC3-B042-8590-1085486EEB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EC9BC22-E257-624E-9D3C-96F5FD036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2437532-DBCB-A441-A189-40435AE6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2EB308B-4304-D141-A4D1-69B07E182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18C44E5-C6C4-6C47-8E9C-5A9F9BC78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680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31BDB3-8DBB-774D-BE27-333D41A6B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DE8C7BB-E572-FB4C-86D5-047DB685A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295CA27-968C-964F-A96C-CF9ABE8CD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EE2E0DC-0ACE-C741-BD26-7560C2F79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B8CB315-1EE5-CA46-AFC6-73EB6BBDCE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1F84BA9-7601-EA46-B12A-5516708C0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57FF5BA-DEF1-EF49-8E38-60DF0E06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340DEF0-DC57-F645-A52D-4704D3189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0317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4A4F7F-F200-524D-B565-31DFD1BFA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DE7EC36-60D9-754F-9006-C4279144D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F994F39-596E-A74D-A4D2-CBA135661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819CDD9-A922-1B42-8BE4-9DC4C5472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4562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A6935D0-FC27-C147-9BC9-0256A8345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033180F-44EE-5342-92FA-2F79DC7E7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07F9E88-9BDA-9B43-9E36-77754B86C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331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EDAD52-C718-F04B-B50F-BAD452E3D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2BB6E2-F3C8-9B4D-970F-4198088B9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8FEC3BB-696E-5F45-8763-962AF4A49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9524D2-8A6E-9F46-9379-846DFCCE0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8D5E88D-4DCF-4449-A7A9-75018FDE9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81AFF3E-526B-F949-A3AE-D4B8F8AEF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211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76EDBB-9D82-E44F-918D-3C7627101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106776-7380-6B4F-BFE2-DCFB5ED6DF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EC79FB-4C7A-5744-BFA4-71A1B6770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DBEE8AF-1FA1-5043-B1A2-B39AB704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66C89C-2F2E-AE4D-A218-ED105E621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C91B28-5BC7-4E47-BCE9-ED9B87C16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879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61554FE-FAA9-7E45-869F-F75D77AD6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35EF716-848F-494E-B746-984BECA16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588FAA-26DE-1A4C-95CD-6C28D036AB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3AA0B-B55A-F94D-9661-772DE5FA6C24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90C74A-5050-8F47-A9D2-AA06BB47F1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862C19-846A-A946-A8EB-DB34B895F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72152-F964-284D-AFCB-B41BA7CA57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2997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7169" name="Immagin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175" y="419811"/>
            <a:ext cx="32956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2700322"/>
            <a:ext cx="121920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000" dirty="0">
                <a:ea typeface="Times New Roman" pitchFamily="18" charset="0"/>
                <a:cs typeface="Arial" pitchFamily="34" charset="0"/>
              </a:rPr>
              <a:t>Dipartimento di Scienze Agrarie, Alimentari e Agro-ambientali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2000" dirty="0">
                <a:ea typeface="Times New Roman" pitchFamily="18" charset="0"/>
                <a:cs typeface="Arial" pitchFamily="34" charset="0"/>
              </a:rPr>
              <a:t>Corso di Laurea Triennale in Viticoltura ed Enologia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altLang="it-IT" sz="1000" dirty="0">
              <a:cs typeface="Arial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865784" y="458112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Relatore </a:t>
            </a:r>
          </a:p>
          <a:p>
            <a:r>
              <a:rPr lang="it-IT" dirty="0"/>
              <a:t>dr./prof. Nome Cognome</a:t>
            </a:r>
          </a:p>
        </p:txBody>
      </p:sp>
      <p:sp>
        <p:nvSpPr>
          <p:cNvPr id="5" name="Rettangolo 4"/>
          <p:cNvSpPr/>
          <p:nvPr/>
        </p:nvSpPr>
        <p:spPr>
          <a:xfrm>
            <a:off x="6437784" y="4581126"/>
            <a:ext cx="3816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dirty="0"/>
              <a:t>Candidato</a:t>
            </a:r>
          </a:p>
          <a:p>
            <a:pPr algn="r"/>
            <a:r>
              <a:rPr lang="it-IT" dirty="0"/>
              <a:t>Nome Cognome</a:t>
            </a:r>
          </a:p>
        </p:txBody>
      </p:sp>
      <p:sp>
        <p:nvSpPr>
          <p:cNvPr id="6" name="Rettangolo 5"/>
          <p:cNvSpPr/>
          <p:nvPr/>
        </p:nvSpPr>
        <p:spPr>
          <a:xfrm>
            <a:off x="4503224" y="6165304"/>
            <a:ext cx="2944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Anno Accademico 2021/2022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2F43997-5524-F943-AF7F-AB0DCA16D8CB}"/>
              </a:ext>
            </a:extLst>
          </p:cNvPr>
          <p:cNvSpPr txBox="1"/>
          <p:nvPr/>
        </p:nvSpPr>
        <p:spPr>
          <a:xfrm>
            <a:off x="3601" y="3815576"/>
            <a:ext cx="1219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2000" dirty="0">
                <a:ea typeface="Times New Roman" pitchFamily="18" charset="0"/>
                <a:cs typeface="Arial" pitchFamily="34" charset="0"/>
              </a:rPr>
              <a:t>TITOLO TITOLO TITOLO TITOLO TITOLO</a:t>
            </a:r>
            <a:endParaRPr lang="it-IT" altLang="it-IT" sz="2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5762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Annita Toffanin</dc:creator>
  <cp:lastModifiedBy>SAMUELE RISOLI</cp:lastModifiedBy>
  <cp:revision>11</cp:revision>
  <dcterms:created xsi:type="dcterms:W3CDTF">2021-11-18T10:45:35Z</dcterms:created>
  <dcterms:modified xsi:type="dcterms:W3CDTF">2022-10-16T19:40:55Z</dcterms:modified>
</cp:coreProperties>
</file>